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57" r:id="rId12"/>
    <p:sldId id="260" r:id="rId13"/>
    <p:sldId id="259" r:id="rId14"/>
    <p:sldId id="263" r:id="rId15"/>
    <p:sldId id="258" r:id="rId16"/>
    <p:sldId id="26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>
        <p:scale>
          <a:sx n="75" d="100"/>
          <a:sy n="75" d="100"/>
        </p:scale>
        <p:origin x="227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211A-A2A2-4D44-82B5-ADE5343F7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DDC5D-1988-4041-9EC3-4DC01C31F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AF589-1096-436F-AD79-0172EEF0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2CDF9-9FB4-498E-AF3E-C1952B91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6614A-3604-4909-9F93-343588F8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3ED2-A065-4C6E-85FC-2D08C054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93FFD-0C68-424C-8280-34924204B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6FF0-3E2E-4321-8F96-7F1D387E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6FAF9-869C-46B5-9807-49A6C8A9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30B8E-BFE3-42FB-B1C3-B31EDAF8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7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E1C63-023D-4198-934B-8C21628647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E6898-28CF-4729-AD89-F639B7FB3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0A093-7DE7-41A5-BCCC-238D9DE6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F69DC-0EF5-40FB-BDEB-4C15DEF7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84202-4647-49E3-BBF7-8952EDBE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4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B581-989F-4386-A720-E83147A0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FEE0-41BC-4AAB-BA55-96BE7C42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43D7C-89B3-4F6B-A161-32FC51D9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D5F70-A1CA-4715-A6AB-14CA1B53B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68F57-9869-4325-9617-B8E00186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4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30AB-CB71-445E-ADBF-6E2BED79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AC042-CBE4-422D-9590-475B62C5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A8088-5667-423A-A5CB-FFA756D3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BA651-9764-4E85-96CD-860FFBD9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71E12-1BFB-4F73-AFCD-8ED69A0F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2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7EEE-8E12-477D-87D3-1687CC9A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2316D-743D-40BE-9C46-F97B34096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81B48-DD44-474A-87AD-3A3FA161E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F5191-7E26-4C49-A409-472992DA7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14F85-EDAD-4C27-8729-358ADEF8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D7D8F-BA48-4295-99C8-AEE3FCF7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9B9A-8BF9-401F-9B65-D5B46A7F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EA0E3-B293-4A5C-AFE9-79C26DD2C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1F91C-8195-4CCD-9692-B3D597A71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46A26-1BF1-4D62-A25E-2BB86EE3D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A9063-9B54-46C8-8C7B-14BE54A5D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C68B7-0BC6-414E-BA7B-823C5DA3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D1518-2C54-4169-89CD-389F8617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83CC3-03CD-4FA9-820B-EF3D5622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3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46D2-00BF-4FE4-9862-0A5C5443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12BAD-A0B3-42DD-98E3-E0F64CEC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94EA6-7826-4BAE-89EA-45150A1E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2D993-40D4-4737-B21F-E142944C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9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0809E1-26E5-43DC-85ED-A1EB563F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A9CC3-6C41-45F0-8F38-E83242A1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E624D-A7EA-455D-840B-B3200DBC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7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690F-2819-471C-A4D0-F81A064F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8F07-70F5-4D80-AD78-D2B7FACF8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18799-1345-4557-BFBF-0BCA4525A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941F3-394F-4941-B52D-96EC387D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ABBA1-C430-46FF-8CFE-A42C28BE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ECE4C-5142-444D-8257-088838B68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60D1-9389-4CBE-A697-9BDF0FCA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B66A2-8750-4657-8F1B-D7FA01A86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B93F6-1D21-42A0-B9F0-F2129681C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D8E4E-3C06-4B9E-B9CE-CA2504EE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174D4-D942-46E1-8C22-2028F611E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CFB5A-B9C8-4A41-8309-4E800D22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BF0979-89D0-45D7-9991-FA4D8CDB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C5F9D-AC1B-4B72-A8E5-D46361257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28EDB-70A3-40EE-812A-B2B3B96AB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6AD9-9270-44A8-AC3A-BF30CD71943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6D253-D9DA-465C-846D-7F04E07C5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103E-E6D0-4334-9187-873D87311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A23B-88F7-42B8-8439-7A8E6A0AF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6C64-8102-4AA0-8DE8-C8DB898558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97141-57E3-49DF-A555-B3326B0DE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40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F91A1-8B55-4C89-B9B4-20FB0185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053"/>
            <a:ext cx="12192000" cy="571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1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65259-E9F8-4B55-9352-7648B565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/>
              <a:t>Chi-Square</a:t>
            </a:r>
          </a:p>
        </p:txBody>
      </p:sp>
    </p:spTree>
    <p:extLst>
      <p:ext uri="{BB962C8B-B14F-4D97-AF65-F5344CB8AC3E}">
        <p14:creationId xmlns:p14="http://schemas.microsoft.com/office/powerpoint/2010/main" val="236254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99800-ADA0-45DF-9FAE-86E2BD06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30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0186C-B73B-4057-93DB-AEE3FA98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0101" y="2115839"/>
            <a:ext cx="733425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D360C-C5E4-4A9F-B7CF-E6319021F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1611"/>
            <a:ext cx="9810750" cy="94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CEBD9B-D069-41AD-B0A9-91E1095A39B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57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668" y="5094586"/>
            <a:ext cx="10591800" cy="16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7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24238-C88B-4CFE-99F2-254F9515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767012"/>
            <a:ext cx="78105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84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5BDC2-809F-4079-8C94-5AE7EE62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1" y="0"/>
            <a:ext cx="11955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2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2A39F-ACF0-4780-8444-91DDB17E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6"/>
            <a:ext cx="12192000" cy="67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2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7EA6F-969D-4995-A028-64BF4FCA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673"/>
            <a:ext cx="12192000" cy="58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7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65259-E9F8-4B55-9352-7648B565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138389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D4AB9-4861-44A7-ABE9-4AB8E2EDD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037"/>
            <a:ext cx="12192000" cy="58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3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DFC0B-DF99-476B-9572-D31E7FE3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513"/>
            <a:ext cx="12192000" cy="409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6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6000-D17A-49A6-9113-C8905F26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8D56D-096C-4613-B045-1CF1A3C8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69" y="2097054"/>
            <a:ext cx="10447399" cy="35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BC7B0-066B-4AE3-96C5-48599881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907"/>
            <a:ext cx="12192000" cy="6328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96848-3128-46C3-A5F3-0F39C1291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201" y="3307644"/>
            <a:ext cx="3533775" cy="2902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4EF19-20AC-48DB-89EE-5259D380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022" y="3225070"/>
            <a:ext cx="4617155" cy="298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EEA0C8-D647-4BB1-AEC3-DF171532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10299"/>
            <a:ext cx="12192000" cy="6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935F8-5D88-47DE-B3B9-7C991DFB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352550"/>
            <a:ext cx="117538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7CDB3-56EF-4EF8-B13F-A7AFA0A3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328737"/>
            <a:ext cx="116681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2BB14-80D0-44F7-A530-324902E4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576262"/>
            <a:ext cx="119157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3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D79BA-5A8B-4730-AF05-D6BE3C29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381000"/>
            <a:ext cx="11944350" cy="609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6C7F81-742B-417B-BC45-FC64F4BB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3" y="6476887"/>
            <a:ext cx="11944351" cy="381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7FC2E-9ADE-4B80-87CD-2AF936E6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54" y="6050846"/>
            <a:ext cx="3285419" cy="4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F91A53-323E-4B83-996D-4609F21D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7866"/>
            <a:ext cx="8858130" cy="225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5CD41E-8FF5-4144-8F54-D2A19F26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8" y="169333"/>
            <a:ext cx="12196038" cy="6547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E2DE4-4B42-48A9-A1AF-2BF07AC3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97" y="6382471"/>
            <a:ext cx="3330703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71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2C354-5E32-4E55-ABED-A34CB2FB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728662"/>
            <a:ext cx="120205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3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65259-E9F8-4B55-9352-7648B565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/>
              <a:t>Reduction in Variance</a:t>
            </a:r>
          </a:p>
        </p:txBody>
      </p:sp>
    </p:spTree>
    <p:extLst>
      <p:ext uri="{BB962C8B-B14F-4D97-AF65-F5344CB8AC3E}">
        <p14:creationId xmlns:p14="http://schemas.microsoft.com/office/powerpoint/2010/main" val="394330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4F0A7-384C-4989-8856-57A9AE09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33487"/>
            <a:ext cx="119824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1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364B2-AC6B-49CC-839E-F5B8CCF1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04850"/>
            <a:ext cx="11887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C425F-522A-4028-9A39-B9E66719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440"/>
            <a:ext cx="12192000" cy="58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31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D7506-369D-4159-86AB-4286377A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147762"/>
            <a:ext cx="119253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02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6973D-4062-46BC-A881-9650E2BB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51283"/>
            <a:ext cx="12182829" cy="52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0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B1D33-82CB-4D44-9123-23A4B6F6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15"/>
            <a:ext cx="12192000" cy="59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20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AAD02-6E1E-4204-8FAC-1C51C913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357312"/>
            <a:ext cx="118205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51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0CD74-7594-4B29-9E60-8A8567E8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538"/>
            <a:ext cx="12154202" cy="58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0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5E9A9-E115-4B5D-9213-9BBF19FD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69445"/>
            <a:ext cx="12208729" cy="60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65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AD460-235F-4C00-A905-342F0D7F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8314"/>
            <a:ext cx="12087595" cy="459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14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15EDC-7118-4C32-8157-05CCE908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826"/>
            <a:ext cx="12114764" cy="42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65259-E9F8-4B55-9352-7648B565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/>
              <a:t>Gini Index</a:t>
            </a:r>
          </a:p>
        </p:txBody>
      </p:sp>
    </p:spTree>
    <p:extLst>
      <p:ext uri="{BB962C8B-B14F-4D97-AF65-F5344CB8AC3E}">
        <p14:creationId xmlns:p14="http://schemas.microsoft.com/office/powerpoint/2010/main" val="402105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8B5B2-00E7-4603-BA7E-C7B0CD27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920"/>
            <a:ext cx="12192000" cy="407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0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8409B-9214-4550-8B10-98FA7336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625"/>
            <a:ext cx="12192000" cy="61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0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723DB-796F-4BE2-9CE5-99D6A3EA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018"/>
            <a:ext cx="12192000" cy="56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1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07D3B-CB26-4E88-8736-12865FA6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36"/>
            <a:ext cx="12192000" cy="59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9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7E596-54AD-4E74-9D02-F04F8D32B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12"/>
            <a:ext cx="12192000" cy="5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</Words>
  <Application>Microsoft Office PowerPoint</Application>
  <PresentationFormat>Widescreen</PresentationFormat>
  <Paragraphs>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Dataset</vt:lpstr>
      <vt:lpstr>PowerPoint Presentation</vt:lpstr>
      <vt:lpstr>Gini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Chi-Square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Information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Reduction in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Bukasa Tshilombo</dc:creator>
  <cp:lastModifiedBy>Bukasa Tshilombo</cp:lastModifiedBy>
  <cp:revision>20</cp:revision>
  <dcterms:created xsi:type="dcterms:W3CDTF">2021-02-01T07:19:27Z</dcterms:created>
  <dcterms:modified xsi:type="dcterms:W3CDTF">2023-02-27T19:38:33Z</dcterms:modified>
</cp:coreProperties>
</file>